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8"/>
  </p:notesMasterIdLst>
  <p:sldIdLst>
    <p:sldId id="283" r:id="rId2"/>
    <p:sldId id="275" r:id="rId3"/>
    <p:sldId id="277" r:id="rId4"/>
    <p:sldId id="276" r:id="rId5"/>
    <p:sldId id="278" r:id="rId6"/>
    <p:sldId id="279" r:id="rId7"/>
    <p:sldId id="280" r:id="rId8"/>
    <p:sldId id="281" r:id="rId9"/>
    <p:sldId id="282" r:id="rId10"/>
    <p:sldId id="256" r:id="rId11"/>
    <p:sldId id="257" r:id="rId12"/>
    <p:sldId id="258" r:id="rId13"/>
    <p:sldId id="260" r:id="rId14"/>
    <p:sldId id="259" r:id="rId15"/>
    <p:sldId id="263" r:id="rId16"/>
    <p:sldId id="262" r:id="rId17"/>
    <p:sldId id="264" r:id="rId18"/>
    <p:sldId id="273" r:id="rId19"/>
    <p:sldId id="265" r:id="rId20"/>
    <p:sldId id="269" r:id="rId21"/>
    <p:sldId id="270" r:id="rId22"/>
    <p:sldId id="271" r:id="rId23"/>
    <p:sldId id="274" r:id="rId24"/>
    <p:sldId id="261" r:id="rId25"/>
    <p:sldId id="266" r:id="rId26"/>
    <p:sldId id="268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336396-9607-4DA8-A9C1-151600F9B670}" type="datetimeFigureOut">
              <a:rPr lang="fr-FR" smtClean="0"/>
              <a:pPr/>
              <a:t>17/11/2011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A50D5-91FF-4512-A017-3C8DFCC74F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grpSp>
        <p:nvGrpSpPr>
          <p:cNvPr id="2" name="Groupe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e lib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e lib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340A9B3-EC84-48A3-9763-6264D66C2EA1}" type="datetimeFigureOut">
              <a:rPr lang="fr-FR" smtClean="0"/>
              <a:pPr/>
              <a:t>17/11/2011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98C068C-034E-4652-9FA9-C2FA436BFEC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40A9B3-EC84-48A3-9763-6264D66C2EA1}" type="datetimeFigureOut">
              <a:rPr lang="fr-FR" smtClean="0"/>
              <a:pPr/>
              <a:t>17/11/2011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8C068C-034E-4652-9FA9-C2FA436BFEC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40A9B3-EC84-48A3-9763-6264D66C2EA1}" type="datetimeFigureOut">
              <a:rPr lang="fr-FR" smtClean="0"/>
              <a:pPr/>
              <a:t>17/11/2011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8C068C-034E-4652-9FA9-C2FA436BFEC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40A9B3-EC84-48A3-9763-6264D66C2EA1}" type="datetimeFigureOut">
              <a:rPr lang="fr-FR" smtClean="0"/>
              <a:pPr/>
              <a:t>17/11/2011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8C068C-034E-4652-9FA9-C2FA436BFEC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40A9B3-EC84-48A3-9763-6264D66C2EA1}" type="datetimeFigureOut">
              <a:rPr lang="fr-FR" smtClean="0"/>
              <a:pPr/>
              <a:t>17/11/2011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8C068C-034E-4652-9FA9-C2FA436BFEC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40A9B3-EC84-48A3-9763-6264D66C2EA1}" type="datetimeFigureOut">
              <a:rPr lang="fr-FR" smtClean="0"/>
              <a:pPr/>
              <a:t>17/11/2011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8C068C-034E-4652-9FA9-C2FA436BFEC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40A9B3-EC84-48A3-9763-6264D66C2EA1}" type="datetimeFigureOut">
              <a:rPr lang="fr-FR" smtClean="0"/>
              <a:pPr/>
              <a:t>17/11/2011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8C068C-034E-4652-9FA9-C2FA436BFEC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40A9B3-EC84-48A3-9763-6264D66C2EA1}" type="datetimeFigureOut">
              <a:rPr lang="fr-FR" smtClean="0"/>
              <a:pPr/>
              <a:t>17/11/2011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8C068C-034E-4652-9FA9-C2FA436BFEC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40A9B3-EC84-48A3-9763-6264D66C2EA1}" type="datetimeFigureOut">
              <a:rPr lang="fr-FR" smtClean="0"/>
              <a:pPr/>
              <a:t>17/11/2011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8C068C-034E-4652-9FA9-C2FA436BFEC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340A9B3-EC84-48A3-9763-6264D66C2EA1}" type="datetimeFigureOut">
              <a:rPr lang="fr-FR" smtClean="0"/>
              <a:pPr/>
              <a:t>17/11/2011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8C068C-034E-4652-9FA9-C2FA436BFEC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340A9B3-EC84-48A3-9763-6264D66C2EA1}" type="datetimeFigureOut">
              <a:rPr lang="fr-FR" smtClean="0"/>
              <a:pPr/>
              <a:t>17/11/2011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98C068C-034E-4652-9FA9-C2FA436BFEC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le rect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cteur droit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cteur droit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340A9B3-EC84-48A3-9763-6264D66C2EA1}" type="datetimeFigureOut">
              <a:rPr lang="fr-FR" smtClean="0"/>
              <a:pPr/>
              <a:t>17/11/2011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98C068C-034E-4652-9FA9-C2FA436BFEC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1Nimt9GM5Io&amp;feature=related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logo ville de nant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476672"/>
            <a:ext cx="7113350" cy="272678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699792" y="3645024"/>
            <a:ext cx="39755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fr-FR" sz="10000" b="1" dirty="0" smtClean="0">
                <a:solidFill>
                  <a:srgbClr val="FFC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ナント</a:t>
            </a:r>
            <a:endParaRPr lang="fr-FR" altLang="fr-FR" sz="10000" b="1" dirty="0" smtClean="0">
              <a:solidFill>
                <a:srgbClr val="FFC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drapeau nanta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420888"/>
            <a:ext cx="6120680" cy="407668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829761"/>
          </a:xfrm>
        </p:spPr>
        <p:txBody>
          <a:bodyPr>
            <a:normAutofit/>
          </a:bodyPr>
          <a:lstStyle/>
          <a:p>
            <a:pPr algn="ctr"/>
            <a:r>
              <a:rPr lang="ja-JP" altLang="fr-FR" sz="8800" dirty="0" smtClean="0">
                <a:solidFill>
                  <a:srgbClr val="FFC000"/>
                </a:solidFill>
              </a:rPr>
              <a:t>有名な場所</a:t>
            </a:r>
            <a:endParaRPr lang="fr-FR" sz="8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hateau entier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772816"/>
            <a:ext cx="6377335" cy="4251556"/>
          </a:xfrm>
        </p:spPr>
      </p:pic>
      <p:sp>
        <p:nvSpPr>
          <p:cNvPr id="6" name="ZoneTexte 5"/>
          <p:cNvSpPr txBox="1"/>
          <p:nvPr/>
        </p:nvSpPr>
        <p:spPr>
          <a:xfrm>
            <a:off x="1619672" y="332656"/>
            <a:ext cx="61143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fr-FR" sz="2800" b="1" dirty="0" smtClean="0">
                <a:solidFill>
                  <a:srgbClr val="002060"/>
                </a:solidFill>
              </a:rPr>
              <a:t>ブルターニュの公爵の城</a:t>
            </a:r>
            <a:r>
              <a:rPr lang="fr-FR" altLang="ja-JP" sz="2800" b="1" dirty="0" smtClean="0">
                <a:solidFill>
                  <a:srgbClr val="002060"/>
                </a:solidFill>
              </a:rPr>
              <a:t/>
            </a:r>
            <a:br>
              <a:rPr lang="fr-FR" altLang="ja-JP" sz="2800" b="1" dirty="0" smtClean="0">
                <a:solidFill>
                  <a:srgbClr val="002060"/>
                </a:solidFill>
              </a:rPr>
            </a:br>
            <a:r>
              <a:rPr lang="fr-FR" altLang="ja-JP" sz="2800" b="1" dirty="0" smtClean="0">
                <a:solidFill>
                  <a:srgbClr val="002060"/>
                </a:solidFill>
              </a:rPr>
              <a:t>Le Château des ducs de Bretagne.</a:t>
            </a:r>
            <a:endParaRPr lang="fr-FR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hateau-ducs-bretagne-3505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8280920" cy="5520613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athédrale_Nantes_arriè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5" name="ZoneTexte 4"/>
          <p:cNvSpPr txBox="1"/>
          <p:nvPr/>
        </p:nvSpPr>
        <p:spPr>
          <a:xfrm>
            <a:off x="1068026" y="332656"/>
            <a:ext cx="69076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fr-FR" sz="2800" b="1" dirty="0" smtClean="0">
                <a:solidFill>
                  <a:srgbClr val="002060"/>
                </a:solidFill>
              </a:rPr>
              <a:t>聖ピエールと聖ポールのカテドラル</a:t>
            </a:r>
            <a:endParaRPr lang="fr-FR" altLang="ja-JP" sz="2800" b="1" dirty="0" smtClean="0">
              <a:solidFill>
                <a:srgbClr val="002060"/>
              </a:solidFill>
            </a:endParaRPr>
          </a:p>
          <a:p>
            <a:pPr algn="ctr"/>
            <a:r>
              <a:rPr lang="fr-FR" altLang="fr-FR" sz="2800" b="1" dirty="0" smtClean="0">
                <a:solidFill>
                  <a:srgbClr val="002060"/>
                </a:solidFill>
              </a:rPr>
              <a:t>La Cathédrale Saint Pierre et Saint Paul</a:t>
            </a:r>
            <a:endParaRPr lang="fr-FR" altLang="fr-FR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athédrale_Saint-Pierre_de_Nantes_-_faça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196752"/>
            <a:ext cx="3505552" cy="4711763"/>
          </a:xfrm>
          <a:prstGeom prst="rect">
            <a:avLst/>
          </a:prstGeom>
        </p:spPr>
      </p:pic>
      <p:pic>
        <p:nvPicPr>
          <p:cNvPr id="8" name="Image 7" descr="NantesCathInterieur1_WE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196752"/>
            <a:ext cx="3240360" cy="472582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passage-pommeray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340768"/>
            <a:ext cx="7200800" cy="4810134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fr-FR" sz="28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ポムレー道</a:t>
            </a:r>
            <a:r>
              <a:rPr lang="fr-FR" altLang="ja-JP" sz="28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/>
            </a:r>
            <a:br>
              <a:rPr lang="fr-FR" altLang="ja-JP" sz="28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r>
              <a:rPr lang="fr-FR" altLang="ja-JP" sz="28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Le Passage </a:t>
            </a:r>
            <a:r>
              <a:rPr lang="fr-FR" altLang="ja-JP" sz="2800" dirty="0" err="1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Pommeray</a:t>
            </a:r>
            <a:endParaRPr lang="fr-FR" altLang="fr-FR" sz="28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800px-Passage_Pommeraye_noel_2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548680"/>
            <a:ext cx="7128792" cy="5346594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Louis 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972" y="1481138"/>
            <a:ext cx="6048055" cy="4525962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fr-FR" sz="28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ルイ１６</a:t>
            </a:r>
            <a:r>
              <a:rPr lang="ja-JP" altLang="fr-FR" sz="28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世の像</a:t>
            </a:r>
            <a:r>
              <a:rPr lang="fr-FR" altLang="ja-JP" sz="28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/>
            </a:r>
            <a:br>
              <a:rPr lang="fr-FR" altLang="ja-JP" sz="28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r>
              <a:rPr lang="fr-FR" altLang="ja-JP" sz="28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La statue Louis XVI</a:t>
            </a:r>
            <a:endParaRPr lang="fr-FR" altLang="ja-JP" sz="28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drapeau nanta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420888"/>
            <a:ext cx="6120680" cy="407668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0"/>
            <a:ext cx="7772400" cy="1829761"/>
          </a:xfrm>
        </p:spPr>
        <p:txBody>
          <a:bodyPr>
            <a:normAutofit/>
          </a:bodyPr>
          <a:lstStyle/>
          <a:p>
            <a:r>
              <a:rPr lang="ja-JP" altLang="fr-FR" sz="8800" dirty="0" smtClean="0">
                <a:solidFill>
                  <a:srgbClr val="FFC000"/>
                </a:solidFill>
              </a:rPr>
              <a:t>文化とエベント</a:t>
            </a:r>
            <a:endParaRPr lang="fr-FR" altLang="fr-FR" sz="8800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nantes_elepha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556792"/>
            <a:ext cx="5567511" cy="4170420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fr-FR" sz="28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ルアヤール・ドルクス</a:t>
            </a:r>
            <a:r>
              <a:rPr lang="sv-SE" altLang="fr-FR" sz="28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/>
            </a:r>
            <a:br>
              <a:rPr lang="sv-SE" altLang="fr-FR" sz="28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r>
              <a:rPr lang="sv-SE" altLang="fr-FR" sz="28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Le Roy</a:t>
            </a:r>
            <a:r>
              <a:rPr lang="fr-FR" altLang="fr-FR" sz="28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al </a:t>
            </a:r>
            <a:r>
              <a:rPr lang="fr-FR" altLang="fr-FR" sz="2800" dirty="0" err="1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Deluxe</a:t>
            </a:r>
            <a:r>
              <a:rPr lang="fr-FR" altLang="fr-FR" sz="28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.</a:t>
            </a:r>
            <a:endParaRPr lang="fr-FR" altLang="fr-FR" sz="28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547664" y="6381328"/>
            <a:ext cx="6525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>
                <a:hlinkClick r:id="rId3"/>
              </a:rPr>
              <a:t>http://www.youtube.com/watch?v=1Nimt9GM5Io&amp;feature=related</a:t>
            </a:r>
            <a:endParaRPr lang="fr-F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9987" y="549359"/>
            <a:ext cx="6170018" cy="6210258"/>
          </a:xfrm>
          <a:prstGeom prst="rect">
            <a:avLst/>
          </a:prstGeom>
        </p:spPr>
      </p:pic>
      <p:sp>
        <p:nvSpPr>
          <p:cNvPr id="13" name="Ellipse 12"/>
          <p:cNvSpPr/>
          <p:nvPr/>
        </p:nvSpPr>
        <p:spPr>
          <a:xfrm>
            <a:off x="3707904" y="2708920"/>
            <a:ext cx="1368152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93" y="52660"/>
            <a:ext cx="2774708" cy="2448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Flèche droite 8"/>
          <p:cNvSpPr/>
          <p:nvPr/>
        </p:nvSpPr>
        <p:spPr>
          <a:xfrm rot="19363453">
            <a:off x="4401513" y="2380773"/>
            <a:ext cx="1616840" cy="576797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 rot="19330730">
            <a:off x="4394761" y="2557157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 </a:t>
            </a:r>
            <a:r>
              <a:rPr lang="fr-FR" dirty="0" smtClean="0">
                <a:latin typeface="+mj-lt"/>
              </a:rPr>
              <a:t>386</a:t>
            </a:r>
            <a:r>
              <a:rPr lang="ja-JP" altLang="fr-FR" dirty="0" smtClean="0">
                <a:latin typeface="+mj-lt"/>
              </a:rPr>
              <a:t>キロ</a:t>
            </a:r>
            <a:endParaRPr lang="fr-FR" dirty="0">
              <a:latin typeface="+mj-lt"/>
            </a:endParaRPr>
          </a:p>
        </p:txBody>
      </p:sp>
      <p:sp>
        <p:nvSpPr>
          <p:cNvPr id="11" name="Flèche droite 10"/>
          <p:cNvSpPr/>
          <p:nvPr/>
        </p:nvSpPr>
        <p:spPr>
          <a:xfrm rot="4864582">
            <a:off x="3875724" y="3742627"/>
            <a:ext cx="1339154" cy="570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 rot="4694729">
            <a:off x="3933232" y="3744013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ja-JP" dirty="0" smtClean="0">
                <a:latin typeface="+mj-lt"/>
              </a:rPr>
              <a:t>338</a:t>
            </a:r>
            <a:r>
              <a:rPr lang="ja-JP" altLang="fr-FR" dirty="0" smtClean="0">
                <a:latin typeface="+mj-lt"/>
              </a:rPr>
              <a:t>キロ</a:t>
            </a:r>
            <a:endParaRPr lang="fr-F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754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Folles journé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412776"/>
            <a:ext cx="8175315" cy="4392706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ja-JP" altLang="fr-FR" sz="28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ラ・フォル・ジュルネ</a:t>
            </a:r>
            <a:r>
              <a:rPr lang="fr-FR" altLang="fr-FR" sz="28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/>
            </a:r>
            <a:br>
              <a:rPr lang="fr-FR" altLang="fr-FR" sz="28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r>
              <a:rPr lang="fr-FR" altLang="fr-FR" sz="28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La folle journée</a:t>
            </a:r>
            <a:endParaRPr lang="fr-FR" altLang="fr-FR" sz="28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Sans tit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2360" r="5276" b="15730"/>
          <a:stretch>
            <a:fillRect/>
          </a:stretch>
        </p:blipFill>
        <p:spPr>
          <a:xfrm>
            <a:off x="0" y="980728"/>
            <a:ext cx="9144000" cy="4608512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va31_2420194_1_px_470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340768"/>
            <a:ext cx="6270823" cy="469644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203848" y="332656"/>
            <a:ext cx="35958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fr-FR" sz="2800" b="1" dirty="0" smtClean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ブルトンの文化</a:t>
            </a:r>
            <a:r>
              <a:rPr lang="fr-FR" altLang="ja-JP" sz="2800" b="1" dirty="0" smtClean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/>
            </a:r>
            <a:br>
              <a:rPr lang="fr-FR" altLang="ja-JP" sz="2800" b="1" dirty="0" smtClean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fr-FR" altLang="ja-JP" sz="2800" b="1" dirty="0" smtClean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La culture bretonne</a:t>
            </a:r>
            <a:endParaRPr lang="fr-FR" altLang="fr-FR" sz="2800" b="1" dirty="0">
              <a:solidFill>
                <a:srgbClr val="00206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drapeau nanta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636912"/>
            <a:ext cx="6120680" cy="4076689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51520" y="76470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ja-JP" altLang="fr-FR" sz="8800" dirty="0" smtClean="0">
                <a:solidFill>
                  <a:srgbClr val="FFC000"/>
                </a:solidFill>
              </a:rPr>
              <a:t>有名な食べ物と飲み物</a:t>
            </a:r>
            <a:endParaRPr lang="fr-FR" altLang="fr-FR" sz="8800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nantes_tour_l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12776"/>
            <a:ext cx="2857500" cy="4391025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fr-FR" sz="28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唯一の場所</a:t>
            </a:r>
            <a:r>
              <a:rPr lang="fr-FR" altLang="fr-FR" sz="28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/>
            </a:r>
            <a:br>
              <a:rPr lang="fr-FR" altLang="fr-FR" sz="28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r>
              <a:rPr lang="fr-FR" altLang="fr-FR" sz="28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Le Lieu Unique: LU</a:t>
            </a:r>
            <a:endParaRPr lang="fr-FR" altLang="fr-FR" sz="28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Image 4" descr="Lu-biscu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484784"/>
            <a:ext cx="3810000" cy="2857500"/>
          </a:xfrm>
          <a:prstGeom prst="rect">
            <a:avLst/>
          </a:prstGeom>
        </p:spPr>
      </p:pic>
      <p:pic>
        <p:nvPicPr>
          <p:cNvPr id="6" name="Image 5" descr="lu_biscuits_2502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4437112"/>
            <a:ext cx="2208659" cy="2244427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fr-FR" sz="28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有名な食べ物</a:t>
            </a:r>
            <a:r>
              <a:rPr lang="fr-FR" altLang="ja-JP" sz="28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/>
            </a:r>
            <a:br>
              <a:rPr lang="fr-FR" altLang="ja-JP" sz="28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r>
              <a:rPr lang="fr-FR" altLang="ja-JP" sz="28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Les spécialités culinaires</a:t>
            </a:r>
            <a:endParaRPr lang="fr-FR" altLang="fr-FR" sz="28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Image 3" descr="galet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3744416" cy="2808312"/>
          </a:xfrm>
          <a:prstGeom prst="rect">
            <a:avLst/>
          </a:prstGeom>
        </p:spPr>
      </p:pic>
      <p:pic>
        <p:nvPicPr>
          <p:cNvPr id="5" name="Image 4" descr="CREPE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340768"/>
            <a:ext cx="2736304" cy="2736304"/>
          </a:xfrm>
          <a:prstGeom prst="rect">
            <a:avLst/>
          </a:prstGeom>
        </p:spPr>
      </p:pic>
      <p:pic>
        <p:nvPicPr>
          <p:cNvPr id="6" name="Image 5" descr="berlingotcouleu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4221088"/>
            <a:ext cx="3323861" cy="249289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fr-FR" sz="28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有名な酒</a:t>
            </a:r>
            <a:r>
              <a:rPr lang="fr-FR" altLang="ja-JP" sz="28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/>
            </a:r>
            <a:br>
              <a:rPr lang="fr-FR" altLang="ja-JP" sz="28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r>
              <a:rPr lang="fr-FR" altLang="ja-JP" sz="28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Les alcools de la région</a:t>
            </a:r>
            <a:endParaRPr lang="fr-FR" altLang="fr-FR" sz="28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Image 4" descr="muscadet_noe.jpg"/>
          <p:cNvPicPr>
            <a:picLocks noChangeAspect="1"/>
          </p:cNvPicPr>
          <p:nvPr/>
        </p:nvPicPr>
        <p:blipFill>
          <a:blip r:embed="rId2" cstate="print"/>
          <a:srcRect l="-530" b="12585"/>
          <a:stretch>
            <a:fillRect/>
          </a:stretch>
        </p:blipFill>
        <p:spPr>
          <a:xfrm>
            <a:off x="6300192" y="2132856"/>
            <a:ext cx="2843808" cy="3600400"/>
          </a:xfrm>
          <a:prstGeom prst="rect">
            <a:avLst/>
          </a:prstGeom>
        </p:spPr>
      </p:pic>
      <p:pic>
        <p:nvPicPr>
          <p:cNvPr id="7" name="Image 6" descr="cidre_bouche_doux_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348880"/>
            <a:ext cx="3068960" cy="3284984"/>
          </a:xfrm>
          <a:prstGeom prst="rect">
            <a:avLst/>
          </a:prstGeom>
        </p:spPr>
      </p:pic>
      <p:pic>
        <p:nvPicPr>
          <p:cNvPr id="11" name="Image 10" descr="hydromel-chouch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2276872"/>
            <a:ext cx="3456384" cy="345638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189" y="2317100"/>
            <a:ext cx="1945403" cy="278092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287867"/>
            <a:ext cx="2427799" cy="182084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2359" y="4286412"/>
            <a:ext cx="3826768" cy="257158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5410" y="188640"/>
            <a:ext cx="2283718" cy="304495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52045" y="2297493"/>
            <a:ext cx="2802707" cy="187220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1920457"/>
            <a:ext cx="3384376" cy="224924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260648"/>
            <a:ext cx="2659179" cy="1772786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696" y="4622017"/>
            <a:ext cx="3142208" cy="209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515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drapeau nanta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420888"/>
            <a:ext cx="6120680" cy="4076689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539552" y="0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ja-JP" altLang="fr-FR" sz="8800" dirty="0" smtClean="0">
                <a:solidFill>
                  <a:srgbClr val="FFC000"/>
                </a:solidFill>
              </a:rPr>
              <a:t>歴史</a:t>
            </a:r>
            <a:endParaRPr lang="fr-FR" altLang="fr-FR" sz="8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906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260648"/>
            <a:ext cx="4999062" cy="3767409"/>
          </a:xfrm>
          <a:prstGeom prst="rect">
            <a:avLst/>
          </a:prstGeom>
        </p:spPr>
      </p:pic>
      <p:sp>
        <p:nvSpPr>
          <p:cNvPr id="7" name="Flèche droite 6"/>
          <p:cNvSpPr/>
          <p:nvPr/>
        </p:nvSpPr>
        <p:spPr>
          <a:xfrm rot="4998652">
            <a:off x="1381909" y="2214839"/>
            <a:ext cx="1270940" cy="1080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2051720" y="3501008"/>
            <a:ext cx="576064" cy="5270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39552" y="3676929"/>
            <a:ext cx="1152128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fr-FR" dirty="0" smtClean="0">
                <a:solidFill>
                  <a:srgbClr val="FF0000"/>
                </a:solidFill>
              </a:rPr>
              <a:t>ナント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13" name="Connecteur droit 12"/>
          <p:cNvCxnSpPr>
            <a:endCxn id="8" idx="2"/>
          </p:cNvCxnSpPr>
          <p:nvPr/>
        </p:nvCxnSpPr>
        <p:spPr>
          <a:xfrm flipV="1">
            <a:off x="1691680" y="3764533"/>
            <a:ext cx="360040" cy="2635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5636477" y="734043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ja-JP" u="sng" dirty="0" smtClean="0"/>
              <a:t>5</a:t>
            </a:r>
            <a:r>
              <a:rPr lang="ja-JP" altLang="fr-FR" u="sng" dirty="0" smtClean="0"/>
              <a:t>世紀と</a:t>
            </a:r>
            <a:r>
              <a:rPr lang="fr-FR" altLang="ja-JP" u="sng" dirty="0" smtClean="0"/>
              <a:t>6</a:t>
            </a:r>
            <a:r>
              <a:rPr lang="ja-JP" altLang="fr-FR" u="sng" dirty="0" smtClean="0"/>
              <a:t>世紀</a:t>
            </a:r>
            <a:endParaRPr lang="fr-FR" u="sng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2195" y="4557046"/>
            <a:ext cx="3175000" cy="21336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4349782"/>
            <a:ext cx="3121152" cy="2340864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6804248" y="455704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ja-JP" u="sng" dirty="0" smtClean="0"/>
              <a:t>13</a:t>
            </a:r>
            <a:r>
              <a:rPr lang="ja-JP" altLang="fr-FR" u="sng" dirty="0" smtClean="0"/>
              <a:t>世紀</a:t>
            </a:r>
            <a:endParaRPr lang="fr-FR" u="sng" dirty="0"/>
          </a:p>
        </p:txBody>
      </p:sp>
    </p:spTree>
    <p:extLst>
      <p:ext uri="{BB962C8B-B14F-4D97-AF65-F5344CB8AC3E}">
        <p14:creationId xmlns:p14="http://schemas.microsoft.com/office/powerpoint/2010/main" xmlns="" val="290195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12"/>
          <p:cNvCxnSpPr>
            <a:stCxn id="11" idx="6"/>
          </p:cNvCxnSpPr>
          <p:nvPr/>
        </p:nvCxnSpPr>
        <p:spPr>
          <a:xfrm flipV="1">
            <a:off x="2828021" y="1807753"/>
            <a:ext cx="519843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5754985" y="1844824"/>
            <a:ext cx="41756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H="1">
            <a:off x="3049408" y="1783288"/>
            <a:ext cx="19267" cy="211769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2086" y="3501008"/>
            <a:ext cx="2033910" cy="25922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180562"/>
            <a:ext cx="2390746" cy="322361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266127"/>
            <a:ext cx="2720517" cy="30832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8571" y="217016"/>
            <a:ext cx="2503875" cy="31507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2" name="ZoneTexte 21"/>
          <p:cNvSpPr txBox="1"/>
          <p:nvPr/>
        </p:nvSpPr>
        <p:spPr>
          <a:xfrm>
            <a:off x="615091" y="331634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fr-FR" dirty="0" smtClean="0"/>
              <a:t>ルーイ</a:t>
            </a:r>
            <a:r>
              <a:rPr lang="fr-FR" altLang="ja-JP" dirty="0" smtClean="0"/>
              <a:t>12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3443487" y="341372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fr-FR" dirty="0" smtClean="0"/>
              <a:t>ブルターニュのアン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6547413" y="3373423"/>
            <a:ext cx="1846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fr-FR" dirty="0" smtClean="0"/>
              <a:t>シャレル</a:t>
            </a:r>
            <a:r>
              <a:rPr lang="fr-FR" altLang="ja-JP" dirty="0" smtClean="0"/>
              <a:t>8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1881808" y="6165304"/>
            <a:ext cx="2412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fr-FR" dirty="0" smtClean="0"/>
              <a:t>フランスア</a:t>
            </a:r>
            <a:r>
              <a:rPr lang="fr-FR" altLang="ja-JP" dirty="0" smtClean="0"/>
              <a:t>1</a:t>
            </a:r>
            <a:r>
              <a:rPr lang="ja-JP" altLang="fr-FR" dirty="0" smtClean="0"/>
              <a:t>世</a:t>
            </a:r>
            <a:endParaRPr lang="fr-FR" dirty="0"/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2048" y="3935602"/>
            <a:ext cx="4139952" cy="2897231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8100392" y="5661248"/>
            <a:ext cx="936104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fr-FR" b="1" dirty="0" smtClean="0">
                <a:solidFill>
                  <a:srgbClr val="FF0000"/>
                </a:solidFill>
              </a:rPr>
              <a:t>ナント</a:t>
            </a:r>
            <a:endParaRPr lang="fr-FR" b="1" dirty="0">
              <a:solidFill>
                <a:srgbClr val="FF0000"/>
              </a:solidFill>
            </a:endParaRPr>
          </a:p>
        </p:txBody>
      </p:sp>
      <p:cxnSp>
        <p:nvCxnSpPr>
          <p:cNvPr id="34" name="Connecteur droit avec flèche 33"/>
          <p:cNvCxnSpPr/>
          <p:nvPr/>
        </p:nvCxnSpPr>
        <p:spPr>
          <a:xfrm flipH="1">
            <a:off x="7956376" y="6030580"/>
            <a:ext cx="144016" cy="3193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5580112" y="4941168"/>
            <a:ext cx="2520280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fr-FR" b="1" dirty="0" smtClean="0">
                <a:solidFill>
                  <a:srgbClr val="FF0000"/>
                </a:solidFill>
              </a:rPr>
              <a:t>ブルターニュ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6" name="Forme libre 35"/>
          <p:cNvSpPr/>
          <p:nvPr/>
        </p:nvSpPr>
        <p:spPr>
          <a:xfrm>
            <a:off x="8019875" y="4429387"/>
            <a:ext cx="371650" cy="1224793"/>
          </a:xfrm>
          <a:custGeom>
            <a:avLst/>
            <a:gdLst>
              <a:gd name="connsiteX0" fmla="*/ 0 w 371650"/>
              <a:gd name="connsiteY0" fmla="*/ 0 h 1224793"/>
              <a:gd name="connsiteX1" fmla="*/ 33556 w 371650"/>
              <a:gd name="connsiteY1" fmla="*/ 92279 h 1224793"/>
              <a:gd name="connsiteX2" fmla="*/ 58723 w 371650"/>
              <a:gd name="connsiteY2" fmla="*/ 117446 h 1224793"/>
              <a:gd name="connsiteX3" fmla="*/ 293615 w 371650"/>
              <a:gd name="connsiteY3" fmla="*/ 100668 h 1224793"/>
              <a:gd name="connsiteX4" fmla="*/ 369116 w 371650"/>
              <a:gd name="connsiteY4" fmla="*/ 109057 h 1224793"/>
              <a:gd name="connsiteX5" fmla="*/ 360727 w 371650"/>
              <a:gd name="connsiteY5" fmla="*/ 134224 h 1224793"/>
              <a:gd name="connsiteX6" fmla="*/ 327171 w 371650"/>
              <a:gd name="connsiteY6" fmla="*/ 192947 h 1224793"/>
              <a:gd name="connsiteX7" fmla="*/ 318782 w 371650"/>
              <a:gd name="connsiteY7" fmla="*/ 226503 h 1224793"/>
              <a:gd name="connsiteX8" fmla="*/ 302004 w 371650"/>
              <a:gd name="connsiteY8" fmla="*/ 251670 h 1224793"/>
              <a:gd name="connsiteX9" fmla="*/ 285226 w 371650"/>
              <a:gd name="connsiteY9" fmla="*/ 285226 h 1224793"/>
              <a:gd name="connsiteX10" fmla="*/ 276837 w 371650"/>
              <a:gd name="connsiteY10" fmla="*/ 503340 h 1224793"/>
              <a:gd name="connsiteX11" fmla="*/ 293615 w 371650"/>
              <a:gd name="connsiteY11" fmla="*/ 545285 h 1224793"/>
              <a:gd name="connsiteX12" fmla="*/ 310393 w 371650"/>
              <a:gd name="connsiteY12" fmla="*/ 578841 h 1224793"/>
              <a:gd name="connsiteX13" fmla="*/ 335560 w 371650"/>
              <a:gd name="connsiteY13" fmla="*/ 654341 h 1224793"/>
              <a:gd name="connsiteX14" fmla="*/ 327171 w 371650"/>
              <a:gd name="connsiteY14" fmla="*/ 872455 h 1224793"/>
              <a:gd name="connsiteX15" fmla="*/ 302004 w 371650"/>
              <a:gd name="connsiteY15" fmla="*/ 889233 h 1224793"/>
              <a:gd name="connsiteX16" fmla="*/ 285226 w 371650"/>
              <a:gd name="connsiteY16" fmla="*/ 914400 h 1224793"/>
              <a:gd name="connsiteX17" fmla="*/ 260059 w 371650"/>
              <a:gd name="connsiteY17" fmla="*/ 973123 h 1224793"/>
              <a:gd name="connsiteX18" fmla="*/ 310393 w 371650"/>
              <a:gd name="connsiteY18" fmla="*/ 1149292 h 1224793"/>
              <a:gd name="connsiteX19" fmla="*/ 335560 w 371650"/>
              <a:gd name="connsiteY19" fmla="*/ 1166070 h 1224793"/>
              <a:gd name="connsiteX20" fmla="*/ 352338 w 371650"/>
              <a:gd name="connsiteY20" fmla="*/ 1191237 h 1224793"/>
              <a:gd name="connsiteX21" fmla="*/ 369116 w 371650"/>
              <a:gd name="connsiteY21" fmla="*/ 1224793 h 1224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71650" h="1224793">
                <a:moveTo>
                  <a:pt x="0" y="0"/>
                </a:moveTo>
                <a:cubicBezTo>
                  <a:pt x="3914" y="11741"/>
                  <a:pt x="25218" y="78938"/>
                  <a:pt x="33556" y="92279"/>
                </a:cubicBezTo>
                <a:cubicBezTo>
                  <a:pt x="39844" y="102340"/>
                  <a:pt x="50334" y="109057"/>
                  <a:pt x="58723" y="117446"/>
                </a:cubicBezTo>
                <a:cubicBezTo>
                  <a:pt x="137020" y="111853"/>
                  <a:pt x="215147" y="102789"/>
                  <a:pt x="293615" y="100668"/>
                </a:cubicBezTo>
                <a:cubicBezTo>
                  <a:pt x="318928" y="99984"/>
                  <a:pt x="346467" y="97733"/>
                  <a:pt x="369116" y="109057"/>
                </a:cubicBezTo>
                <a:cubicBezTo>
                  <a:pt x="377025" y="113012"/>
                  <a:pt x="364210" y="126096"/>
                  <a:pt x="360727" y="134224"/>
                </a:cubicBezTo>
                <a:cubicBezTo>
                  <a:pt x="347955" y="164026"/>
                  <a:pt x="344021" y="167672"/>
                  <a:pt x="327171" y="192947"/>
                </a:cubicBezTo>
                <a:cubicBezTo>
                  <a:pt x="324375" y="204132"/>
                  <a:pt x="323324" y="215906"/>
                  <a:pt x="318782" y="226503"/>
                </a:cubicBezTo>
                <a:cubicBezTo>
                  <a:pt x="314810" y="235770"/>
                  <a:pt x="307006" y="242916"/>
                  <a:pt x="302004" y="251670"/>
                </a:cubicBezTo>
                <a:cubicBezTo>
                  <a:pt x="295799" y="262528"/>
                  <a:pt x="290819" y="274041"/>
                  <a:pt x="285226" y="285226"/>
                </a:cubicBezTo>
                <a:cubicBezTo>
                  <a:pt x="271759" y="386231"/>
                  <a:pt x="259221" y="409388"/>
                  <a:pt x="276837" y="503340"/>
                </a:cubicBezTo>
                <a:cubicBezTo>
                  <a:pt x="279612" y="518141"/>
                  <a:pt x="287499" y="531524"/>
                  <a:pt x="293615" y="545285"/>
                </a:cubicBezTo>
                <a:cubicBezTo>
                  <a:pt x="298694" y="556713"/>
                  <a:pt x="305904" y="567169"/>
                  <a:pt x="310393" y="578841"/>
                </a:cubicBezTo>
                <a:cubicBezTo>
                  <a:pt x="319916" y="603601"/>
                  <a:pt x="335560" y="654341"/>
                  <a:pt x="335560" y="654341"/>
                </a:cubicBezTo>
                <a:cubicBezTo>
                  <a:pt x="332764" y="727046"/>
                  <a:pt x="337461" y="800428"/>
                  <a:pt x="327171" y="872455"/>
                </a:cubicBezTo>
                <a:cubicBezTo>
                  <a:pt x="325745" y="882436"/>
                  <a:pt x="309133" y="882104"/>
                  <a:pt x="302004" y="889233"/>
                </a:cubicBezTo>
                <a:cubicBezTo>
                  <a:pt x="294875" y="896362"/>
                  <a:pt x="290228" y="905646"/>
                  <a:pt x="285226" y="914400"/>
                </a:cubicBezTo>
                <a:cubicBezTo>
                  <a:pt x="268640" y="943426"/>
                  <a:pt x="269471" y="944888"/>
                  <a:pt x="260059" y="973123"/>
                </a:cubicBezTo>
                <a:cubicBezTo>
                  <a:pt x="285995" y="1232487"/>
                  <a:pt x="220666" y="1110838"/>
                  <a:pt x="310393" y="1149292"/>
                </a:cubicBezTo>
                <a:cubicBezTo>
                  <a:pt x="319660" y="1153264"/>
                  <a:pt x="327171" y="1160477"/>
                  <a:pt x="335560" y="1166070"/>
                </a:cubicBezTo>
                <a:cubicBezTo>
                  <a:pt x="341153" y="1174459"/>
                  <a:pt x="347336" y="1182483"/>
                  <a:pt x="352338" y="1191237"/>
                </a:cubicBezTo>
                <a:cubicBezTo>
                  <a:pt x="358543" y="1202095"/>
                  <a:pt x="369116" y="1224793"/>
                  <a:pt x="369116" y="122479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Forme libre 36"/>
          <p:cNvSpPr/>
          <p:nvPr/>
        </p:nvSpPr>
        <p:spPr>
          <a:xfrm>
            <a:off x="7633982" y="6090407"/>
            <a:ext cx="914400" cy="637564"/>
          </a:xfrm>
          <a:custGeom>
            <a:avLst/>
            <a:gdLst>
              <a:gd name="connsiteX0" fmla="*/ 0 w 914400"/>
              <a:gd name="connsiteY0" fmla="*/ 637564 h 637564"/>
              <a:gd name="connsiteX1" fmla="*/ 352337 w 914400"/>
              <a:gd name="connsiteY1" fmla="*/ 612397 h 637564"/>
              <a:gd name="connsiteX2" fmla="*/ 385893 w 914400"/>
              <a:gd name="connsiteY2" fmla="*/ 595619 h 637564"/>
              <a:gd name="connsiteX3" fmla="*/ 503339 w 914400"/>
              <a:gd name="connsiteY3" fmla="*/ 587230 h 637564"/>
              <a:gd name="connsiteX4" fmla="*/ 528506 w 914400"/>
              <a:gd name="connsiteY4" fmla="*/ 570452 h 637564"/>
              <a:gd name="connsiteX5" fmla="*/ 721453 w 914400"/>
              <a:gd name="connsiteY5" fmla="*/ 536896 h 637564"/>
              <a:gd name="connsiteX6" fmla="*/ 755009 w 914400"/>
              <a:gd name="connsiteY6" fmla="*/ 528507 h 637564"/>
              <a:gd name="connsiteX7" fmla="*/ 771787 w 914400"/>
              <a:gd name="connsiteY7" fmla="*/ 494951 h 637564"/>
              <a:gd name="connsiteX8" fmla="*/ 796954 w 914400"/>
              <a:gd name="connsiteY8" fmla="*/ 478173 h 637564"/>
              <a:gd name="connsiteX9" fmla="*/ 805343 w 914400"/>
              <a:gd name="connsiteY9" fmla="*/ 419450 h 637564"/>
              <a:gd name="connsiteX10" fmla="*/ 780176 w 914400"/>
              <a:gd name="connsiteY10" fmla="*/ 411061 h 637564"/>
              <a:gd name="connsiteX11" fmla="*/ 746620 w 914400"/>
              <a:gd name="connsiteY11" fmla="*/ 377505 h 637564"/>
              <a:gd name="connsiteX12" fmla="*/ 721453 w 914400"/>
              <a:gd name="connsiteY12" fmla="*/ 360727 h 637564"/>
              <a:gd name="connsiteX13" fmla="*/ 738231 w 914400"/>
              <a:gd name="connsiteY13" fmla="*/ 318782 h 637564"/>
              <a:gd name="connsiteX14" fmla="*/ 796954 w 914400"/>
              <a:gd name="connsiteY14" fmla="*/ 293615 h 637564"/>
              <a:gd name="connsiteX15" fmla="*/ 855677 w 914400"/>
              <a:gd name="connsiteY15" fmla="*/ 260059 h 637564"/>
              <a:gd name="connsiteX16" fmla="*/ 847288 w 914400"/>
              <a:gd name="connsiteY16" fmla="*/ 234892 h 637564"/>
              <a:gd name="connsiteX17" fmla="*/ 872455 w 914400"/>
              <a:gd name="connsiteY17" fmla="*/ 176169 h 637564"/>
              <a:gd name="connsiteX18" fmla="*/ 889233 w 914400"/>
              <a:gd name="connsiteY18" fmla="*/ 142613 h 637564"/>
              <a:gd name="connsiteX19" fmla="*/ 914400 w 914400"/>
              <a:gd name="connsiteY19" fmla="*/ 83890 h 637564"/>
              <a:gd name="connsiteX20" fmla="*/ 906011 w 914400"/>
              <a:gd name="connsiteY20" fmla="*/ 0 h 637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" h="637564">
                <a:moveTo>
                  <a:pt x="0" y="637564"/>
                </a:moveTo>
                <a:cubicBezTo>
                  <a:pt x="185662" y="606620"/>
                  <a:pt x="-179308" y="665562"/>
                  <a:pt x="352337" y="612397"/>
                </a:cubicBezTo>
                <a:cubicBezTo>
                  <a:pt x="364781" y="611153"/>
                  <a:pt x="373558" y="597675"/>
                  <a:pt x="385893" y="595619"/>
                </a:cubicBezTo>
                <a:cubicBezTo>
                  <a:pt x="424607" y="589167"/>
                  <a:pt x="464190" y="590026"/>
                  <a:pt x="503339" y="587230"/>
                </a:cubicBezTo>
                <a:cubicBezTo>
                  <a:pt x="511728" y="581637"/>
                  <a:pt x="519752" y="575454"/>
                  <a:pt x="528506" y="570452"/>
                </a:cubicBezTo>
                <a:cubicBezTo>
                  <a:pt x="597382" y="531094"/>
                  <a:pt x="602869" y="549379"/>
                  <a:pt x="721453" y="536896"/>
                </a:cubicBezTo>
                <a:cubicBezTo>
                  <a:pt x="732638" y="534100"/>
                  <a:pt x="746152" y="535888"/>
                  <a:pt x="755009" y="528507"/>
                </a:cubicBezTo>
                <a:cubicBezTo>
                  <a:pt x="764616" y="520501"/>
                  <a:pt x="763781" y="504558"/>
                  <a:pt x="771787" y="494951"/>
                </a:cubicBezTo>
                <a:cubicBezTo>
                  <a:pt x="778242" y="487206"/>
                  <a:pt x="788565" y="483766"/>
                  <a:pt x="796954" y="478173"/>
                </a:cubicBezTo>
                <a:cubicBezTo>
                  <a:pt x="810653" y="457624"/>
                  <a:pt x="827012" y="446536"/>
                  <a:pt x="805343" y="419450"/>
                </a:cubicBezTo>
                <a:cubicBezTo>
                  <a:pt x="799819" y="412545"/>
                  <a:pt x="788565" y="413857"/>
                  <a:pt x="780176" y="411061"/>
                </a:cubicBezTo>
                <a:cubicBezTo>
                  <a:pt x="768991" y="399876"/>
                  <a:pt x="758630" y="387800"/>
                  <a:pt x="746620" y="377505"/>
                </a:cubicBezTo>
                <a:cubicBezTo>
                  <a:pt x="738965" y="370944"/>
                  <a:pt x="722879" y="370708"/>
                  <a:pt x="721453" y="360727"/>
                </a:cubicBezTo>
                <a:cubicBezTo>
                  <a:pt x="719323" y="345820"/>
                  <a:pt x="728431" y="330215"/>
                  <a:pt x="738231" y="318782"/>
                </a:cubicBezTo>
                <a:cubicBezTo>
                  <a:pt x="749001" y="306217"/>
                  <a:pt x="781628" y="300183"/>
                  <a:pt x="796954" y="293615"/>
                </a:cubicBezTo>
                <a:cubicBezTo>
                  <a:pt x="826756" y="280843"/>
                  <a:pt x="830402" y="276909"/>
                  <a:pt x="855677" y="260059"/>
                </a:cubicBezTo>
                <a:cubicBezTo>
                  <a:pt x="852881" y="251670"/>
                  <a:pt x="847288" y="243735"/>
                  <a:pt x="847288" y="234892"/>
                </a:cubicBezTo>
                <a:cubicBezTo>
                  <a:pt x="847288" y="203890"/>
                  <a:pt x="858756" y="200142"/>
                  <a:pt x="872455" y="176169"/>
                </a:cubicBezTo>
                <a:cubicBezTo>
                  <a:pt x="878660" y="165311"/>
                  <a:pt x="884307" y="154107"/>
                  <a:pt x="889233" y="142613"/>
                </a:cubicBezTo>
                <a:cubicBezTo>
                  <a:pt x="926264" y="56208"/>
                  <a:pt x="858754" y="195181"/>
                  <a:pt x="914400" y="83890"/>
                </a:cubicBezTo>
                <a:cubicBezTo>
                  <a:pt x="899821" y="40153"/>
                  <a:pt x="906011" y="67566"/>
                  <a:pt x="906011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Forme libre 38"/>
          <p:cNvSpPr/>
          <p:nvPr/>
        </p:nvSpPr>
        <p:spPr>
          <a:xfrm>
            <a:off x="5016617" y="4116627"/>
            <a:ext cx="3053592" cy="581208"/>
          </a:xfrm>
          <a:custGeom>
            <a:avLst/>
            <a:gdLst>
              <a:gd name="connsiteX0" fmla="*/ 0 w 3053592"/>
              <a:gd name="connsiteY0" fmla="*/ 581208 h 581208"/>
              <a:gd name="connsiteX1" fmla="*/ 83889 w 3053592"/>
              <a:gd name="connsiteY1" fmla="*/ 547652 h 581208"/>
              <a:gd name="connsiteX2" fmla="*/ 142612 w 3053592"/>
              <a:gd name="connsiteY2" fmla="*/ 505707 h 581208"/>
              <a:gd name="connsiteX3" fmla="*/ 201335 w 3053592"/>
              <a:gd name="connsiteY3" fmla="*/ 488929 h 581208"/>
              <a:gd name="connsiteX4" fmla="*/ 234891 w 3053592"/>
              <a:gd name="connsiteY4" fmla="*/ 472151 h 581208"/>
              <a:gd name="connsiteX5" fmla="*/ 411060 w 3053592"/>
              <a:gd name="connsiteY5" fmla="*/ 463762 h 581208"/>
              <a:gd name="connsiteX6" fmla="*/ 444616 w 3053592"/>
              <a:gd name="connsiteY6" fmla="*/ 446984 h 581208"/>
              <a:gd name="connsiteX7" fmla="*/ 453005 w 3053592"/>
              <a:gd name="connsiteY7" fmla="*/ 413428 h 581208"/>
              <a:gd name="connsiteX8" fmla="*/ 503339 w 3053592"/>
              <a:gd name="connsiteY8" fmla="*/ 405039 h 581208"/>
              <a:gd name="connsiteX9" fmla="*/ 562062 w 3053592"/>
              <a:gd name="connsiteY9" fmla="*/ 371483 h 581208"/>
              <a:gd name="connsiteX10" fmla="*/ 587229 w 3053592"/>
              <a:gd name="connsiteY10" fmla="*/ 354705 h 581208"/>
              <a:gd name="connsiteX11" fmla="*/ 620785 w 3053592"/>
              <a:gd name="connsiteY11" fmla="*/ 346316 h 581208"/>
              <a:gd name="connsiteX12" fmla="*/ 629174 w 3053592"/>
              <a:gd name="connsiteY12" fmla="*/ 312760 h 581208"/>
              <a:gd name="connsiteX13" fmla="*/ 746620 w 3053592"/>
              <a:gd name="connsiteY13" fmla="*/ 304371 h 581208"/>
              <a:gd name="connsiteX14" fmla="*/ 880844 w 3053592"/>
              <a:gd name="connsiteY14" fmla="*/ 287593 h 581208"/>
              <a:gd name="connsiteX15" fmla="*/ 914400 w 3053592"/>
              <a:gd name="connsiteY15" fmla="*/ 270815 h 581208"/>
              <a:gd name="connsiteX16" fmla="*/ 998289 w 3053592"/>
              <a:gd name="connsiteY16" fmla="*/ 254037 h 581208"/>
              <a:gd name="connsiteX17" fmla="*/ 1040234 w 3053592"/>
              <a:gd name="connsiteY17" fmla="*/ 212092 h 581208"/>
              <a:gd name="connsiteX18" fmla="*/ 1057012 w 3053592"/>
              <a:gd name="connsiteY18" fmla="*/ 178536 h 581208"/>
              <a:gd name="connsiteX19" fmla="*/ 1082179 w 3053592"/>
              <a:gd name="connsiteY19" fmla="*/ 170147 h 581208"/>
              <a:gd name="connsiteX20" fmla="*/ 1971412 w 3053592"/>
              <a:gd name="connsiteY20" fmla="*/ 128202 h 581208"/>
              <a:gd name="connsiteX21" fmla="*/ 2013357 w 3053592"/>
              <a:gd name="connsiteY21" fmla="*/ 144980 h 581208"/>
              <a:gd name="connsiteX22" fmla="*/ 2231471 w 3053592"/>
              <a:gd name="connsiteY22" fmla="*/ 178536 h 581208"/>
              <a:gd name="connsiteX23" fmla="*/ 2340528 w 3053592"/>
              <a:gd name="connsiteY23" fmla="*/ 195314 h 581208"/>
              <a:gd name="connsiteX24" fmla="*/ 2382473 w 3053592"/>
              <a:gd name="connsiteY24" fmla="*/ 212092 h 581208"/>
              <a:gd name="connsiteX25" fmla="*/ 2751589 w 3053592"/>
              <a:gd name="connsiteY25" fmla="*/ 237259 h 581208"/>
              <a:gd name="connsiteX26" fmla="*/ 2793533 w 3053592"/>
              <a:gd name="connsiteY26" fmla="*/ 254037 h 581208"/>
              <a:gd name="connsiteX27" fmla="*/ 2885812 w 3053592"/>
              <a:gd name="connsiteY27" fmla="*/ 279204 h 581208"/>
              <a:gd name="connsiteX28" fmla="*/ 2910979 w 3053592"/>
              <a:gd name="connsiteY28" fmla="*/ 312760 h 581208"/>
              <a:gd name="connsiteX29" fmla="*/ 3053592 w 3053592"/>
              <a:gd name="connsiteY29" fmla="*/ 346316 h 581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053592" h="581208">
                <a:moveTo>
                  <a:pt x="0" y="581208"/>
                </a:moveTo>
                <a:cubicBezTo>
                  <a:pt x="27963" y="570023"/>
                  <a:pt x="59795" y="565722"/>
                  <a:pt x="83889" y="547652"/>
                </a:cubicBezTo>
                <a:cubicBezTo>
                  <a:pt x="86629" y="545597"/>
                  <a:pt x="133850" y="509212"/>
                  <a:pt x="142612" y="505707"/>
                </a:cubicBezTo>
                <a:cubicBezTo>
                  <a:pt x="161514" y="498146"/>
                  <a:pt x="182203" y="495886"/>
                  <a:pt x="201335" y="488929"/>
                </a:cubicBezTo>
                <a:cubicBezTo>
                  <a:pt x="213088" y="484655"/>
                  <a:pt x="222474" y="473641"/>
                  <a:pt x="234891" y="472151"/>
                </a:cubicBezTo>
                <a:cubicBezTo>
                  <a:pt x="293262" y="465147"/>
                  <a:pt x="352337" y="466558"/>
                  <a:pt x="411060" y="463762"/>
                </a:cubicBezTo>
                <a:cubicBezTo>
                  <a:pt x="422245" y="458169"/>
                  <a:pt x="436610" y="456591"/>
                  <a:pt x="444616" y="446984"/>
                </a:cubicBezTo>
                <a:cubicBezTo>
                  <a:pt x="451997" y="438127"/>
                  <a:pt x="443623" y="420129"/>
                  <a:pt x="453005" y="413428"/>
                </a:cubicBezTo>
                <a:cubicBezTo>
                  <a:pt x="466846" y="403541"/>
                  <a:pt x="486561" y="407835"/>
                  <a:pt x="503339" y="405039"/>
                </a:cubicBezTo>
                <a:cubicBezTo>
                  <a:pt x="564654" y="364162"/>
                  <a:pt x="487558" y="414057"/>
                  <a:pt x="562062" y="371483"/>
                </a:cubicBezTo>
                <a:cubicBezTo>
                  <a:pt x="570816" y="366481"/>
                  <a:pt x="577962" y="358677"/>
                  <a:pt x="587229" y="354705"/>
                </a:cubicBezTo>
                <a:cubicBezTo>
                  <a:pt x="597826" y="350163"/>
                  <a:pt x="609600" y="349112"/>
                  <a:pt x="620785" y="346316"/>
                </a:cubicBezTo>
                <a:cubicBezTo>
                  <a:pt x="623581" y="335131"/>
                  <a:pt x="619287" y="318692"/>
                  <a:pt x="629174" y="312760"/>
                </a:cubicBezTo>
                <a:cubicBezTo>
                  <a:pt x="676368" y="284444"/>
                  <a:pt x="702749" y="295597"/>
                  <a:pt x="746620" y="304371"/>
                </a:cubicBezTo>
                <a:cubicBezTo>
                  <a:pt x="755547" y="303379"/>
                  <a:pt x="864385" y="292082"/>
                  <a:pt x="880844" y="287593"/>
                </a:cubicBezTo>
                <a:cubicBezTo>
                  <a:pt x="892909" y="284303"/>
                  <a:pt x="902376" y="274251"/>
                  <a:pt x="914400" y="270815"/>
                </a:cubicBezTo>
                <a:cubicBezTo>
                  <a:pt x="941820" y="262981"/>
                  <a:pt x="970326" y="259630"/>
                  <a:pt x="998289" y="254037"/>
                </a:cubicBezTo>
                <a:cubicBezTo>
                  <a:pt x="1026683" y="235108"/>
                  <a:pt x="1023026" y="242206"/>
                  <a:pt x="1040234" y="212092"/>
                </a:cubicBezTo>
                <a:cubicBezTo>
                  <a:pt x="1046439" y="201234"/>
                  <a:pt x="1048169" y="187379"/>
                  <a:pt x="1057012" y="178536"/>
                </a:cubicBezTo>
                <a:cubicBezTo>
                  <a:pt x="1063265" y="172283"/>
                  <a:pt x="1073790" y="172943"/>
                  <a:pt x="1082179" y="170147"/>
                </a:cubicBezTo>
                <a:cubicBezTo>
                  <a:pt x="1178557" y="-167176"/>
                  <a:pt x="1083012" y="95600"/>
                  <a:pt x="1971412" y="128202"/>
                </a:cubicBezTo>
                <a:cubicBezTo>
                  <a:pt x="1986461" y="128754"/>
                  <a:pt x="1998573" y="142119"/>
                  <a:pt x="2013357" y="144980"/>
                </a:cubicBezTo>
                <a:cubicBezTo>
                  <a:pt x="2085577" y="158958"/>
                  <a:pt x="2158766" y="167351"/>
                  <a:pt x="2231471" y="178536"/>
                </a:cubicBezTo>
                <a:lnTo>
                  <a:pt x="2340528" y="195314"/>
                </a:lnTo>
                <a:cubicBezTo>
                  <a:pt x="2354510" y="200907"/>
                  <a:pt x="2367492" y="210563"/>
                  <a:pt x="2382473" y="212092"/>
                </a:cubicBezTo>
                <a:cubicBezTo>
                  <a:pt x="2505160" y="224611"/>
                  <a:pt x="2751589" y="237259"/>
                  <a:pt x="2751589" y="237259"/>
                </a:cubicBezTo>
                <a:cubicBezTo>
                  <a:pt x="2765570" y="242852"/>
                  <a:pt x="2779247" y="249275"/>
                  <a:pt x="2793533" y="254037"/>
                </a:cubicBezTo>
                <a:cubicBezTo>
                  <a:pt x="2823450" y="264009"/>
                  <a:pt x="2855099" y="271526"/>
                  <a:pt x="2885812" y="279204"/>
                </a:cubicBezTo>
                <a:cubicBezTo>
                  <a:pt x="2894201" y="290389"/>
                  <a:pt x="2898642" y="306180"/>
                  <a:pt x="2910979" y="312760"/>
                </a:cubicBezTo>
                <a:cubicBezTo>
                  <a:pt x="2982187" y="350737"/>
                  <a:pt x="2993164" y="346316"/>
                  <a:pt x="3053592" y="34631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Forme libre 39"/>
          <p:cNvSpPr/>
          <p:nvPr/>
        </p:nvSpPr>
        <p:spPr>
          <a:xfrm>
            <a:off x="4622334" y="4697835"/>
            <a:ext cx="2978092" cy="2048995"/>
          </a:xfrm>
          <a:custGeom>
            <a:avLst/>
            <a:gdLst>
              <a:gd name="connsiteX0" fmla="*/ 411060 w 2978092"/>
              <a:gd name="connsiteY0" fmla="*/ 0 h 2048995"/>
              <a:gd name="connsiteX1" fmla="*/ 335560 w 2978092"/>
              <a:gd name="connsiteY1" fmla="*/ 8389 h 2048995"/>
              <a:gd name="connsiteX2" fmla="*/ 302004 w 2978092"/>
              <a:gd name="connsiteY2" fmla="*/ 33556 h 2048995"/>
              <a:gd name="connsiteX3" fmla="*/ 276837 w 2978092"/>
              <a:gd name="connsiteY3" fmla="*/ 50334 h 2048995"/>
              <a:gd name="connsiteX4" fmla="*/ 201336 w 2978092"/>
              <a:gd name="connsiteY4" fmla="*/ 67112 h 2048995"/>
              <a:gd name="connsiteX5" fmla="*/ 142613 w 2978092"/>
              <a:gd name="connsiteY5" fmla="*/ 92279 h 2048995"/>
              <a:gd name="connsiteX6" fmla="*/ 67112 w 2978092"/>
              <a:gd name="connsiteY6" fmla="*/ 109057 h 2048995"/>
              <a:gd name="connsiteX7" fmla="*/ 25167 w 2978092"/>
              <a:gd name="connsiteY7" fmla="*/ 167780 h 2048995"/>
              <a:gd name="connsiteX8" fmla="*/ 0 w 2978092"/>
              <a:gd name="connsiteY8" fmla="*/ 209725 h 2048995"/>
              <a:gd name="connsiteX9" fmla="*/ 92279 w 2978092"/>
              <a:gd name="connsiteY9" fmla="*/ 302004 h 2048995"/>
              <a:gd name="connsiteX10" fmla="*/ 109057 w 2978092"/>
              <a:gd name="connsiteY10" fmla="*/ 327171 h 2048995"/>
              <a:gd name="connsiteX11" fmla="*/ 134224 w 2978092"/>
              <a:gd name="connsiteY11" fmla="*/ 343948 h 2048995"/>
              <a:gd name="connsiteX12" fmla="*/ 167780 w 2978092"/>
              <a:gd name="connsiteY12" fmla="*/ 478172 h 2048995"/>
              <a:gd name="connsiteX13" fmla="*/ 184558 w 2978092"/>
              <a:gd name="connsiteY13" fmla="*/ 520117 h 2048995"/>
              <a:gd name="connsiteX14" fmla="*/ 192947 w 2978092"/>
              <a:gd name="connsiteY14" fmla="*/ 578840 h 2048995"/>
              <a:gd name="connsiteX15" fmla="*/ 226503 w 2978092"/>
              <a:gd name="connsiteY15" fmla="*/ 637563 h 2048995"/>
              <a:gd name="connsiteX16" fmla="*/ 260059 w 2978092"/>
              <a:gd name="connsiteY16" fmla="*/ 721453 h 2048995"/>
              <a:gd name="connsiteX17" fmla="*/ 302004 w 2978092"/>
              <a:gd name="connsiteY17" fmla="*/ 796954 h 2048995"/>
              <a:gd name="connsiteX18" fmla="*/ 335560 w 2978092"/>
              <a:gd name="connsiteY18" fmla="*/ 897622 h 2048995"/>
              <a:gd name="connsiteX19" fmla="*/ 360727 w 2978092"/>
              <a:gd name="connsiteY19" fmla="*/ 914400 h 2048995"/>
              <a:gd name="connsiteX20" fmla="*/ 545284 w 2978092"/>
              <a:gd name="connsiteY20" fmla="*/ 947956 h 2048995"/>
              <a:gd name="connsiteX21" fmla="*/ 595618 w 2978092"/>
              <a:gd name="connsiteY21" fmla="*/ 973123 h 2048995"/>
              <a:gd name="connsiteX22" fmla="*/ 637563 w 2978092"/>
              <a:gd name="connsiteY22" fmla="*/ 989901 h 2048995"/>
              <a:gd name="connsiteX23" fmla="*/ 654341 w 2978092"/>
              <a:gd name="connsiteY23" fmla="*/ 1015068 h 2048995"/>
              <a:gd name="connsiteX24" fmla="*/ 671119 w 2978092"/>
              <a:gd name="connsiteY24" fmla="*/ 1157681 h 2048995"/>
              <a:gd name="connsiteX25" fmla="*/ 687897 w 2978092"/>
              <a:gd name="connsiteY25" fmla="*/ 1224793 h 2048995"/>
              <a:gd name="connsiteX26" fmla="*/ 746620 w 2978092"/>
              <a:gd name="connsiteY26" fmla="*/ 1241571 h 2048995"/>
              <a:gd name="connsiteX27" fmla="*/ 805343 w 2978092"/>
              <a:gd name="connsiteY27" fmla="*/ 1266737 h 2048995"/>
              <a:gd name="connsiteX28" fmla="*/ 1149292 w 2978092"/>
              <a:gd name="connsiteY28" fmla="*/ 1300293 h 2048995"/>
              <a:gd name="connsiteX29" fmla="*/ 1451295 w 2978092"/>
              <a:gd name="connsiteY29" fmla="*/ 1317071 h 2048995"/>
              <a:gd name="connsiteX30" fmla="*/ 1484851 w 2978092"/>
              <a:gd name="connsiteY30" fmla="*/ 1350627 h 2048995"/>
              <a:gd name="connsiteX31" fmla="*/ 1535185 w 2978092"/>
              <a:gd name="connsiteY31" fmla="*/ 1417739 h 2048995"/>
              <a:gd name="connsiteX32" fmla="*/ 1644242 w 2978092"/>
              <a:gd name="connsiteY32" fmla="*/ 1476462 h 2048995"/>
              <a:gd name="connsiteX33" fmla="*/ 1770077 w 2978092"/>
              <a:gd name="connsiteY33" fmla="*/ 1543574 h 2048995"/>
              <a:gd name="connsiteX34" fmla="*/ 1761688 w 2978092"/>
              <a:gd name="connsiteY34" fmla="*/ 1568741 h 2048995"/>
              <a:gd name="connsiteX35" fmla="*/ 1744910 w 2978092"/>
              <a:gd name="connsiteY35" fmla="*/ 1602297 h 2048995"/>
              <a:gd name="connsiteX36" fmla="*/ 1728132 w 2978092"/>
              <a:gd name="connsiteY36" fmla="*/ 1686187 h 2048995"/>
              <a:gd name="connsiteX37" fmla="*/ 1820411 w 2978092"/>
              <a:gd name="connsiteY37" fmla="*/ 1719743 h 2048995"/>
              <a:gd name="connsiteX38" fmla="*/ 1887523 w 2978092"/>
              <a:gd name="connsiteY38" fmla="*/ 1778466 h 2048995"/>
              <a:gd name="connsiteX39" fmla="*/ 2306972 w 2978092"/>
              <a:gd name="connsiteY39" fmla="*/ 1786855 h 2048995"/>
              <a:gd name="connsiteX40" fmla="*/ 2382473 w 2978092"/>
              <a:gd name="connsiteY40" fmla="*/ 1803633 h 2048995"/>
              <a:gd name="connsiteX41" fmla="*/ 2466363 w 2978092"/>
              <a:gd name="connsiteY41" fmla="*/ 1837189 h 2048995"/>
              <a:gd name="connsiteX42" fmla="*/ 2499919 w 2978092"/>
              <a:gd name="connsiteY42" fmla="*/ 1845578 h 2048995"/>
              <a:gd name="connsiteX43" fmla="*/ 2525086 w 2978092"/>
              <a:gd name="connsiteY43" fmla="*/ 1879134 h 2048995"/>
              <a:gd name="connsiteX44" fmla="*/ 2541864 w 2978092"/>
              <a:gd name="connsiteY44" fmla="*/ 1904301 h 2048995"/>
              <a:gd name="connsiteX45" fmla="*/ 2575420 w 2978092"/>
              <a:gd name="connsiteY45" fmla="*/ 1921079 h 2048995"/>
              <a:gd name="connsiteX46" fmla="*/ 2600587 w 2978092"/>
              <a:gd name="connsiteY46" fmla="*/ 1937857 h 2048995"/>
              <a:gd name="connsiteX47" fmla="*/ 2634143 w 2978092"/>
              <a:gd name="connsiteY47" fmla="*/ 1954635 h 2048995"/>
              <a:gd name="connsiteX48" fmla="*/ 2709644 w 2978092"/>
              <a:gd name="connsiteY48" fmla="*/ 1996580 h 2048995"/>
              <a:gd name="connsiteX49" fmla="*/ 2768367 w 2978092"/>
              <a:gd name="connsiteY49" fmla="*/ 2030136 h 2048995"/>
              <a:gd name="connsiteX50" fmla="*/ 2801923 w 2978092"/>
              <a:gd name="connsiteY50" fmla="*/ 2046914 h 2048995"/>
              <a:gd name="connsiteX51" fmla="*/ 2978092 w 2978092"/>
              <a:gd name="connsiteY51" fmla="*/ 2046914 h 2048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978092" h="2048995">
                <a:moveTo>
                  <a:pt x="411060" y="0"/>
                </a:moveTo>
                <a:cubicBezTo>
                  <a:pt x="385893" y="2796"/>
                  <a:pt x="359762" y="942"/>
                  <a:pt x="335560" y="8389"/>
                </a:cubicBezTo>
                <a:cubicBezTo>
                  <a:pt x="322197" y="12501"/>
                  <a:pt x="313381" y="25429"/>
                  <a:pt x="302004" y="33556"/>
                </a:cubicBezTo>
                <a:cubicBezTo>
                  <a:pt x="293800" y="39416"/>
                  <a:pt x="286402" y="47146"/>
                  <a:pt x="276837" y="50334"/>
                </a:cubicBezTo>
                <a:cubicBezTo>
                  <a:pt x="252379" y="58487"/>
                  <a:pt x="226347" y="60859"/>
                  <a:pt x="201336" y="67112"/>
                </a:cubicBezTo>
                <a:cubicBezTo>
                  <a:pt x="120060" y="87431"/>
                  <a:pt x="246651" y="60267"/>
                  <a:pt x="142613" y="92279"/>
                </a:cubicBezTo>
                <a:cubicBezTo>
                  <a:pt x="117972" y="99861"/>
                  <a:pt x="92279" y="103464"/>
                  <a:pt x="67112" y="109057"/>
                </a:cubicBezTo>
                <a:cubicBezTo>
                  <a:pt x="50012" y="160358"/>
                  <a:pt x="71611" y="108067"/>
                  <a:pt x="25167" y="167780"/>
                </a:cubicBezTo>
                <a:cubicBezTo>
                  <a:pt x="15157" y="180651"/>
                  <a:pt x="8389" y="195743"/>
                  <a:pt x="0" y="209725"/>
                </a:cubicBezTo>
                <a:cubicBezTo>
                  <a:pt x="29006" y="311246"/>
                  <a:pt x="-8132" y="238106"/>
                  <a:pt x="92279" y="302004"/>
                </a:cubicBezTo>
                <a:cubicBezTo>
                  <a:pt x="100785" y="307417"/>
                  <a:pt x="101928" y="320042"/>
                  <a:pt x="109057" y="327171"/>
                </a:cubicBezTo>
                <a:cubicBezTo>
                  <a:pt x="116186" y="334300"/>
                  <a:pt x="125835" y="338356"/>
                  <a:pt x="134224" y="343948"/>
                </a:cubicBezTo>
                <a:cubicBezTo>
                  <a:pt x="174750" y="404737"/>
                  <a:pt x="137262" y="340839"/>
                  <a:pt x="167780" y="478172"/>
                </a:cubicBezTo>
                <a:cubicBezTo>
                  <a:pt x="171047" y="492872"/>
                  <a:pt x="178965" y="506135"/>
                  <a:pt x="184558" y="520117"/>
                </a:cubicBezTo>
                <a:cubicBezTo>
                  <a:pt x="187354" y="539691"/>
                  <a:pt x="186297" y="560219"/>
                  <a:pt x="192947" y="578840"/>
                </a:cubicBezTo>
                <a:cubicBezTo>
                  <a:pt x="200530" y="600071"/>
                  <a:pt x="216904" y="617164"/>
                  <a:pt x="226503" y="637563"/>
                </a:cubicBezTo>
                <a:cubicBezTo>
                  <a:pt x="239327" y="664814"/>
                  <a:pt x="251785" y="692494"/>
                  <a:pt x="260059" y="721453"/>
                </a:cubicBezTo>
                <a:cubicBezTo>
                  <a:pt x="279607" y="789870"/>
                  <a:pt x="259898" y="768884"/>
                  <a:pt x="302004" y="796954"/>
                </a:cubicBezTo>
                <a:cubicBezTo>
                  <a:pt x="357452" y="880126"/>
                  <a:pt x="254281" y="718808"/>
                  <a:pt x="335560" y="897622"/>
                </a:cubicBezTo>
                <a:cubicBezTo>
                  <a:pt x="339732" y="906801"/>
                  <a:pt x="351514" y="910305"/>
                  <a:pt x="360727" y="914400"/>
                </a:cubicBezTo>
                <a:cubicBezTo>
                  <a:pt x="421451" y="941389"/>
                  <a:pt x="476078" y="939305"/>
                  <a:pt x="545284" y="947956"/>
                </a:cubicBezTo>
                <a:cubicBezTo>
                  <a:pt x="562062" y="956345"/>
                  <a:pt x="578541" y="965361"/>
                  <a:pt x="595618" y="973123"/>
                </a:cubicBezTo>
                <a:cubicBezTo>
                  <a:pt x="609327" y="979354"/>
                  <a:pt x="625309" y="981148"/>
                  <a:pt x="637563" y="989901"/>
                </a:cubicBezTo>
                <a:cubicBezTo>
                  <a:pt x="645767" y="995761"/>
                  <a:pt x="648748" y="1006679"/>
                  <a:pt x="654341" y="1015068"/>
                </a:cubicBezTo>
                <a:cubicBezTo>
                  <a:pt x="659934" y="1062606"/>
                  <a:pt x="663557" y="1110417"/>
                  <a:pt x="671119" y="1157681"/>
                </a:cubicBezTo>
                <a:cubicBezTo>
                  <a:pt x="674762" y="1180451"/>
                  <a:pt x="672471" y="1207653"/>
                  <a:pt x="687897" y="1224793"/>
                </a:cubicBezTo>
                <a:cubicBezTo>
                  <a:pt x="701516" y="1239925"/>
                  <a:pt x="727448" y="1234724"/>
                  <a:pt x="746620" y="1241571"/>
                </a:cubicBezTo>
                <a:cubicBezTo>
                  <a:pt x="766675" y="1248734"/>
                  <a:pt x="784945" y="1260618"/>
                  <a:pt x="805343" y="1266737"/>
                </a:cubicBezTo>
                <a:cubicBezTo>
                  <a:pt x="945752" y="1308859"/>
                  <a:pt x="971595" y="1291963"/>
                  <a:pt x="1149292" y="1300293"/>
                </a:cubicBezTo>
                <a:lnTo>
                  <a:pt x="1451295" y="1317071"/>
                </a:lnTo>
                <a:cubicBezTo>
                  <a:pt x="1462480" y="1328256"/>
                  <a:pt x="1475657" y="1337755"/>
                  <a:pt x="1484851" y="1350627"/>
                </a:cubicBezTo>
                <a:cubicBezTo>
                  <a:pt x="1521641" y="1402133"/>
                  <a:pt x="1437462" y="1352591"/>
                  <a:pt x="1535185" y="1417739"/>
                </a:cubicBezTo>
                <a:cubicBezTo>
                  <a:pt x="1569538" y="1440641"/>
                  <a:pt x="1609012" y="1454933"/>
                  <a:pt x="1644242" y="1476462"/>
                </a:cubicBezTo>
                <a:cubicBezTo>
                  <a:pt x="1768277" y="1552261"/>
                  <a:pt x="1571042" y="1463960"/>
                  <a:pt x="1770077" y="1543574"/>
                </a:cubicBezTo>
                <a:cubicBezTo>
                  <a:pt x="1767281" y="1551963"/>
                  <a:pt x="1765171" y="1560613"/>
                  <a:pt x="1761688" y="1568741"/>
                </a:cubicBezTo>
                <a:cubicBezTo>
                  <a:pt x="1756762" y="1580235"/>
                  <a:pt x="1748346" y="1590273"/>
                  <a:pt x="1744910" y="1602297"/>
                </a:cubicBezTo>
                <a:cubicBezTo>
                  <a:pt x="1737076" y="1629717"/>
                  <a:pt x="1733725" y="1658224"/>
                  <a:pt x="1728132" y="1686187"/>
                </a:cubicBezTo>
                <a:cubicBezTo>
                  <a:pt x="1758892" y="1697372"/>
                  <a:pt x="1792085" y="1703344"/>
                  <a:pt x="1820411" y="1719743"/>
                </a:cubicBezTo>
                <a:cubicBezTo>
                  <a:pt x="1846136" y="1734637"/>
                  <a:pt x="1858076" y="1774404"/>
                  <a:pt x="1887523" y="1778466"/>
                </a:cubicBezTo>
                <a:cubicBezTo>
                  <a:pt x="2026056" y="1797574"/>
                  <a:pt x="2167156" y="1784059"/>
                  <a:pt x="2306972" y="1786855"/>
                </a:cubicBezTo>
                <a:cubicBezTo>
                  <a:pt x="2332139" y="1792448"/>
                  <a:pt x="2357889" y="1795870"/>
                  <a:pt x="2382473" y="1803633"/>
                </a:cubicBezTo>
                <a:cubicBezTo>
                  <a:pt x="2411192" y="1812702"/>
                  <a:pt x="2437145" y="1829884"/>
                  <a:pt x="2466363" y="1837189"/>
                </a:cubicBezTo>
                <a:lnTo>
                  <a:pt x="2499919" y="1845578"/>
                </a:lnTo>
                <a:cubicBezTo>
                  <a:pt x="2508308" y="1856763"/>
                  <a:pt x="2516959" y="1867757"/>
                  <a:pt x="2525086" y="1879134"/>
                </a:cubicBezTo>
                <a:cubicBezTo>
                  <a:pt x="2530946" y="1887338"/>
                  <a:pt x="2534119" y="1897846"/>
                  <a:pt x="2541864" y="1904301"/>
                </a:cubicBezTo>
                <a:cubicBezTo>
                  <a:pt x="2551471" y="1912307"/>
                  <a:pt x="2564562" y="1914874"/>
                  <a:pt x="2575420" y="1921079"/>
                </a:cubicBezTo>
                <a:cubicBezTo>
                  <a:pt x="2584174" y="1926081"/>
                  <a:pt x="2591833" y="1932855"/>
                  <a:pt x="2600587" y="1937857"/>
                </a:cubicBezTo>
                <a:cubicBezTo>
                  <a:pt x="2611445" y="1944062"/>
                  <a:pt x="2624139" y="1947132"/>
                  <a:pt x="2634143" y="1954635"/>
                </a:cubicBezTo>
                <a:cubicBezTo>
                  <a:pt x="2697617" y="2002240"/>
                  <a:pt x="2634308" y="1981513"/>
                  <a:pt x="2709644" y="1996580"/>
                </a:cubicBezTo>
                <a:cubicBezTo>
                  <a:pt x="2811047" y="2047282"/>
                  <a:pt x="2685365" y="1982706"/>
                  <a:pt x="2768367" y="2030136"/>
                </a:cubicBezTo>
                <a:cubicBezTo>
                  <a:pt x="2779225" y="2036341"/>
                  <a:pt x="2789457" y="2045917"/>
                  <a:pt x="2801923" y="2046914"/>
                </a:cubicBezTo>
                <a:cubicBezTo>
                  <a:pt x="2860459" y="2051597"/>
                  <a:pt x="2919369" y="2046914"/>
                  <a:pt x="2978092" y="204691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433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16632"/>
            <a:ext cx="6242304" cy="468172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3789040"/>
            <a:ext cx="3963764" cy="297282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708920"/>
            <a:ext cx="2139561" cy="160467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188640"/>
            <a:ext cx="2803128" cy="210234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9641" y="2420888"/>
            <a:ext cx="2251892" cy="168891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4549368"/>
            <a:ext cx="3064015" cy="227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297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" y="2002118"/>
            <a:ext cx="3059832" cy="229487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404663"/>
            <a:ext cx="2592288" cy="196002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4026761"/>
            <a:ext cx="3492500" cy="243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410208"/>
            <a:ext cx="3429000" cy="2273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5085184"/>
            <a:ext cx="2414016" cy="173126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3923750"/>
            <a:ext cx="2249376" cy="15793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ZoneTexte 10"/>
          <p:cNvSpPr txBox="1"/>
          <p:nvPr/>
        </p:nvSpPr>
        <p:spPr>
          <a:xfrm>
            <a:off x="-504564" y="35331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fr-FR" dirty="0" smtClean="0"/>
              <a:t>ジュルヴェルヌの家</a:t>
            </a:r>
            <a:endParaRPr lang="fr-FR" dirty="0"/>
          </a:p>
        </p:txBody>
      </p:sp>
      <p:sp>
        <p:nvSpPr>
          <p:cNvPr id="12" name="Ellipse 11"/>
          <p:cNvSpPr/>
          <p:nvPr/>
        </p:nvSpPr>
        <p:spPr>
          <a:xfrm rot="21417446">
            <a:off x="1691680" y="332657"/>
            <a:ext cx="1440160" cy="20320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6516216" y="4437112"/>
            <a:ext cx="1008112" cy="8559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courbée vers la droite 15"/>
          <p:cNvSpPr/>
          <p:nvPr/>
        </p:nvSpPr>
        <p:spPr>
          <a:xfrm rot="10127821">
            <a:off x="7164777" y="1171181"/>
            <a:ext cx="1437406" cy="3625645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211960" y="0"/>
            <a:ext cx="2614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fr-FR" dirty="0" smtClean="0"/>
              <a:t>今フェイド島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5364088" y="367403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fr-FR" dirty="0"/>
              <a:t>１９２６</a:t>
            </a:r>
            <a:r>
              <a:rPr lang="ja-JP" altLang="fr-FR" dirty="0" smtClean="0"/>
              <a:t>年前にフェイド島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558428" y="468043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fr-FR" dirty="0" smtClean="0"/>
              <a:t>１９３０年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91960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157" y="3501008"/>
            <a:ext cx="3931783" cy="294883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3645024"/>
            <a:ext cx="3335104" cy="250132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562" y="188640"/>
            <a:ext cx="4565629" cy="302684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9060" y="704583"/>
            <a:ext cx="1906746" cy="254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335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tonde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Rotond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</TotalTime>
  <Words>197</Words>
  <Application>Microsoft Office PowerPoint</Application>
  <PresentationFormat>Affichage à l'écran (4:3)</PresentationFormat>
  <Paragraphs>32</Paragraphs>
  <Slides>26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Rotonde</vt:lpstr>
      <vt:lpstr>Diapositive 1</vt:lpstr>
      <vt:lpstr>Diapositive 2</vt:lpstr>
      <vt:lpstr>Diapositive 3</vt:lpstr>
      <vt:lpstr>歴史</vt:lpstr>
      <vt:lpstr>Diapositive 5</vt:lpstr>
      <vt:lpstr>Diapositive 6</vt:lpstr>
      <vt:lpstr>Diapositive 7</vt:lpstr>
      <vt:lpstr>Diapositive 8</vt:lpstr>
      <vt:lpstr>Diapositive 9</vt:lpstr>
      <vt:lpstr>有名な場所</vt:lpstr>
      <vt:lpstr>Diapositive 11</vt:lpstr>
      <vt:lpstr>Diapositive 12</vt:lpstr>
      <vt:lpstr>Diapositive 13</vt:lpstr>
      <vt:lpstr>Diapositive 14</vt:lpstr>
      <vt:lpstr>ポムレー道 Le Passage Pommeray</vt:lpstr>
      <vt:lpstr>Diapositive 16</vt:lpstr>
      <vt:lpstr>ルイ１６世の像 La statue Louis XVI</vt:lpstr>
      <vt:lpstr>文化とエベント</vt:lpstr>
      <vt:lpstr>ルアヤール・ドルクス Le Royal Deluxe.</vt:lpstr>
      <vt:lpstr>ラ・フォル・ジュルネ La folle journée</vt:lpstr>
      <vt:lpstr>Diapositive 21</vt:lpstr>
      <vt:lpstr>Diapositive 22</vt:lpstr>
      <vt:lpstr>有名な食べ物と飲み物</vt:lpstr>
      <vt:lpstr>唯一の場所 Le Lieu Unique: LU</vt:lpstr>
      <vt:lpstr>有名な食べ物 Les spécialités culinaires</vt:lpstr>
      <vt:lpstr>有名な酒 Les alcools de la région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有名な場所</dc:title>
  <dc:creator>Flore Buchaillet</dc:creator>
  <cp:lastModifiedBy>Flore Buchaillet</cp:lastModifiedBy>
  <cp:revision>20</cp:revision>
  <dcterms:created xsi:type="dcterms:W3CDTF">2011-11-15T08:26:52Z</dcterms:created>
  <dcterms:modified xsi:type="dcterms:W3CDTF">2011-11-17T03:04:01Z</dcterms:modified>
</cp:coreProperties>
</file>